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6" r:id="rId2"/>
  </p:sldMasterIdLst>
  <p:notesMasterIdLst>
    <p:notesMasterId r:id="rId23"/>
  </p:notesMasterIdLst>
  <p:handoutMasterIdLst>
    <p:handoutMasterId r:id="rId24"/>
  </p:handoutMasterIdLst>
  <p:sldIdLst>
    <p:sldId id="468" r:id="rId3"/>
    <p:sldId id="498" r:id="rId4"/>
    <p:sldId id="527" r:id="rId5"/>
    <p:sldId id="529" r:id="rId6"/>
    <p:sldId id="501" r:id="rId7"/>
    <p:sldId id="532" r:id="rId8"/>
    <p:sldId id="499" r:id="rId9"/>
    <p:sldId id="534" r:id="rId10"/>
    <p:sldId id="533" r:id="rId11"/>
    <p:sldId id="531" r:id="rId12"/>
    <p:sldId id="502" r:id="rId13"/>
    <p:sldId id="535" r:id="rId14"/>
    <p:sldId id="536" r:id="rId15"/>
    <p:sldId id="537" r:id="rId16"/>
    <p:sldId id="538" r:id="rId17"/>
    <p:sldId id="540" r:id="rId18"/>
    <p:sldId id="542" r:id="rId19"/>
    <p:sldId id="541" r:id="rId20"/>
    <p:sldId id="500" r:id="rId21"/>
    <p:sldId id="264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58" d="100"/>
          <a:sy n="58" d="100"/>
        </p:scale>
        <p:origin x="91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9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hian Daniel Garzón Guerrero" userId="fe325f0a-239c-452b-a9ba-57b27abdcc6e" providerId="ADAL" clId="{FB101446-9E67-484C-B54D-4A5C2B815178}"/>
    <pc:docChg chg="modSld">
      <pc:chgData name="Cristhian Daniel Garzón Guerrero" userId="fe325f0a-239c-452b-a9ba-57b27abdcc6e" providerId="ADAL" clId="{FB101446-9E67-484C-B54D-4A5C2B815178}" dt="2022-10-19T23:33:20.397" v="0" actId="732"/>
      <pc:docMkLst>
        <pc:docMk/>
      </pc:docMkLst>
      <pc:sldChg chg="modSp mod">
        <pc:chgData name="Cristhian Daniel Garzón Guerrero" userId="fe325f0a-239c-452b-a9ba-57b27abdcc6e" providerId="ADAL" clId="{FB101446-9E67-484C-B54D-4A5C2B815178}" dt="2022-10-19T23:33:20.397" v="0" actId="732"/>
        <pc:sldMkLst>
          <pc:docMk/>
          <pc:sldMk cId="2048745988" sldId="522"/>
        </pc:sldMkLst>
        <pc:picChg chg="mod modCrop">
          <ac:chgData name="Cristhian Daniel Garzón Guerrero" userId="fe325f0a-239c-452b-a9ba-57b27abdcc6e" providerId="ADAL" clId="{FB101446-9E67-484C-B54D-4A5C2B815178}" dt="2022-10-19T23:33:20.397" v="0" actId="732"/>
          <ac:picMkLst>
            <pc:docMk/>
            <pc:sldMk cId="2048745988" sldId="522"/>
            <ac:picMk id="3" creationId="{EA97DC05-4A6B-3E0B-D2C7-E6FB8FE7B9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6040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901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2450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771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690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6174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5747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5272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955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4703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849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0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198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72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601610" y="1422715"/>
            <a:ext cx="64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i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Work Sans" pitchFamily="2" charset="77"/>
              </a:rPr>
              <a:t>S.L.A.E</a:t>
            </a:r>
            <a:endParaRPr lang="es-ES" sz="7200" b="1" i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86126" y="3230807"/>
            <a:ext cx="89153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 logístico para alquiler </a:t>
            </a:r>
          </a:p>
          <a:p>
            <a:pPr algn="ctr"/>
            <a:r>
              <a:rPr lang="es-CO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equipos.</a:t>
            </a:r>
            <a:endParaRPr lang="es-E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82180" y="1992766"/>
            <a:ext cx="9932991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i="1" dirty="0">
                <a:solidFill>
                  <a:schemeClr val="accent1"/>
                </a:solidFill>
              </a:rPr>
              <a:t>-Tener la posibilidad de registrar los memorandos y subarriendos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-Tener un logueo con la contraseña dada por el gerente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-Tener un menú fácil de comprender para la creación de registros y búsquedas de los mismos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ES" sz="2400" i="1" dirty="0" smtClean="0">
              <a:solidFill>
                <a:schemeClr val="accent1"/>
              </a:solidFill>
            </a:endParaRPr>
          </a:p>
          <a:p>
            <a:r>
              <a:rPr lang="es-ES" sz="2400" i="1" dirty="0" smtClean="0">
                <a:solidFill>
                  <a:schemeClr val="accent1"/>
                </a:solidFill>
              </a:rPr>
              <a:t>-Poder acceder desde la oficina o casa.</a:t>
            </a:r>
            <a:endParaRPr lang="es-CO" sz="2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Aplicativo Web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360554" y="1528947"/>
            <a:ext cx="6706964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Fácil acceso desd</a:t>
            </a:r>
            <a:r>
              <a:rPr lang="es-ES" sz="5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casa</a:t>
            </a:r>
          </a:p>
          <a:p>
            <a:pPr algn="ctr"/>
            <a:endParaRPr lang="es-ES" sz="5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CO" sz="5400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5400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5400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oficina.</a:t>
            </a:r>
            <a:endParaRPr lang="es-E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https://d11cuk1a0j5b57.cloudfront.net/blog/wp-content/uploads/2020/04/apps-para-trabajar-port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5" y="2945156"/>
            <a:ext cx="3743161" cy="22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edia.istockphoto.com/photos/executive-hands-holding-water-glass-using-laptop-at-office-picture-id1272498260?k=20&amp;m=1272498260&amp;s=612x612&amp;w=0&amp;h=ZExbgm2B6HiKB0kvuXLSzUKv9ZviiNxVy2zidyE-xN0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17" y="2813558"/>
            <a:ext cx="3566242" cy="237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1" y="1630132"/>
            <a:ext cx="5610225" cy="430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76" y="1630132"/>
            <a:ext cx="5857875" cy="43062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053791" y="311220"/>
            <a:ext cx="7791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Estructurando prototipos…</a:t>
            </a:r>
            <a:endParaRPr lang="es-E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3" y="1308258"/>
            <a:ext cx="2722471" cy="38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60" y="1308258"/>
            <a:ext cx="3401469" cy="380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75" y="1308258"/>
            <a:ext cx="3480752" cy="3806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5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608" y="211435"/>
            <a:ext cx="77351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Generando MR-MER para BD..</a:t>
            </a:r>
            <a:endParaRPr lang="es-ES" sz="48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" y="1509712"/>
            <a:ext cx="10549609" cy="36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596"/>
            <a:ext cx="11403911" cy="42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35" y="762865"/>
            <a:ext cx="7547955" cy="542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9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" y="947651"/>
            <a:ext cx="10257906" cy="5436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1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474914"/>
            <a:ext cx="11088914" cy="4094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7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122057" y="982746"/>
            <a:ext cx="4963886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i="1" dirty="0" smtClean="0">
                <a:solidFill>
                  <a:schemeClr val="bg1"/>
                </a:solidFill>
                <a:latin typeface="Work Sans Medium" pitchFamily="2" charset="77"/>
              </a:rPr>
              <a:t>“S.L.A.E”</a:t>
            </a:r>
            <a:endParaRPr lang="es-CO" sz="5400" i="1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89551" y="2444821"/>
            <a:ext cx="991944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3600" b="0" i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Será una excelente implementación para a</a:t>
            </a:r>
            <a:r>
              <a:rPr lang="es-ES" sz="36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poyar la</a:t>
            </a:r>
          </a:p>
          <a:p>
            <a:pPr algn="just"/>
            <a:r>
              <a:rPr lang="es-ES" sz="36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gestión eficaz de documentación relacionada con</a:t>
            </a:r>
          </a:p>
          <a:p>
            <a:pPr algn="just"/>
            <a:r>
              <a:rPr lang="es-ES" sz="36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 proceso de alquiler, manejo de equipos y clientes</a:t>
            </a:r>
          </a:p>
          <a:p>
            <a:pPr algn="just"/>
            <a:r>
              <a:rPr lang="es-ES" sz="36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industria.</a:t>
            </a:r>
            <a:endParaRPr lang="es-ES" sz="36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166325" y="384372"/>
            <a:ext cx="3456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Work Sans Light" pitchFamily="2" charset="77"/>
              </a:rPr>
              <a:t>Equipo:</a:t>
            </a:r>
            <a:endParaRPr lang="es-CO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1996583" y="2306820"/>
            <a:ext cx="7519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chemeClr val="tx2"/>
                </a:solidFill>
                <a:latin typeface="Work Sans Light" pitchFamily="2" charset="77"/>
              </a:rPr>
              <a:t>Juan David Usuga Sepúlveda</a:t>
            </a:r>
          </a:p>
          <a:p>
            <a:pPr algn="ctr"/>
            <a:r>
              <a:rPr lang="es-CO" sz="4400" dirty="0" smtClean="0">
                <a:solidFill>
                  <a:schemeClr val="tx2"/>
                </a:solidFill>
                <a:latin typeface="Work Sans Light" pitchFamily="2" charset="77"/>
              </a:rPr>
              <a:t>Reimer Arboleda Graciano</a:t>
            </a:r>
          </a:p>
          <a:p>
            <a:pPr algn="ctr"/>
            <a:r>
              <a:rPr lang="es-CO" sz="4400" dirty="0" smtClean="0">
                <a:solidFill>
                  <a:schemeClr val="tx2"/>
                </a:solidFill>
                <a:latin typeface="Work Sans Light" pitchFamily="2" charset="77"/>
              </a:rPr>
              <a:t>Jonathan Ochoa Restrepo</a:t>
            </a:r>
            <a:endParaRPr lang="es-CO" sz="4400" dirty="0">
              <a:solidFill>
                <a:schemeClr val="tx2"/>
              </a:solidFill>
              <a:latin typeface="Work Sans Light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835304" y="5152597"/>
            <a:ext cx="41184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Ficha : 2655983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22FAF39-9BD9-840B-B07B-E198FCA495BA}"/>
              </a:ext>
            </a:extLst>
          </p:cNvPr>
          <p:cNvSpPr txBox="1"/>
          <p:nvPr/>
        </p:nvSpPr>
        <p:spPr>
          <a:xfrm>
            <a:off x="589692" y="606261"/>
            <a:ext cx="60938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 smtClean="0">
                <a:latin typeface="Work Sans Light" pitchFamily="2" charset="77"/>
              </a:rPr>
              <a:t>Historicamente las empresas comienzan registrando de forma escrita sus procesos </a:t>
            </a:r>
            <a:r>
              <a:rPr lang="en-US" sz="4000" i="1" dirty="0" smtClean="0">
                <a:solidFill>
                  <a:schemeClr val="accent6"/>
                </a:solidFill>
                <a:latin typeface="Work Sans Light" pitchFamily="2" charset="77"/>
              </a:rPr>
              <a:t>.</a:t>
            </a:r>
            <a:endParaRPr lang="es-CO" sz="4000" i="1" dirty="0">
              <a:solidFill>
                <a:schemeClr val="accent6"/>
              </a:solidFill>
              <a:latin typeface="Work Sans Light" pitchFamily="2" charset="77"/>
            </a:endParaRPr>
          </a:p>
        </p:txBody>
      </p:sp>
      <p:pic>
        <p:nvPicPr>
          <p:cNvPr id="1026" name="Picture 2" descr="https://f.hubspotusercontent00.net/hubfs/53/comohacermemorandu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831" y="3160806"/>
            <a:ext cx="4633993" cy="30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518347" y="111441"/>
            <a:ext cx="7041135" cy="4779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i="1" dirty="0" smtClean="0">
                <a:latin typeface="Work Sans Light" pitchFamily="2" charset="77"/>
              </a:rPr>
              <a:t>Se realiza remisión y devolución de equipos escrito en talonarios.</a:t>
            </a:r>
          </a:p>
          <a:p>
            <a:endParaRPr lang="es-CO" i="1" dirty="0" smtClean="0">
              <a:latin typeface="Work Sans Light" pitchFamily="2" charset="77"/>
            </a:endParaRPr>
          </a:p>
          <a:p>
            <a:endParaRPr lang="es-CO" i="1" dirty="0" smtClean="0">
              <a:latin typeface="Work Sans Light" pitchFamily="2" charset="77"/>
            </a:endParaRPr>
          </a:p>
          <a:p>
            <a:endParaRPr lang="es-CO" i="1" dirty="0" smtClean="0">
              <a:latin typeface="Work Sans Light" pitchFamily="2" charset="77"/>
            </a:endParaRPr>
          </a:p>
          <a:p>
            <a:endParaRPr lang="es-CO" i="1" dirty="0">
              <a:latin typeface="Work Sans Light" pitchFamily="2" charset="77"/>
            </a:endParaRPr>
          </a:p>
          <a:p>
            <a:endParaRPr lang="es-CO" i="1" dirty="0" smtClean="0">
              <a:latin typeface="Work Sans Light" pitchFamily="2" charset="77"/>
            </a:endParaRPr>
          </a:p>
          <a:p>
            <a:r>
              <a:rPr lang="es-CO" i="1" dirty="0" smtClean="0">
                <a:latin typeface="Work Sans Light" pitchFamily="2" charset="77"/>
              </a:rPr>
              <a:t>Se </a:t>
            </a:r>
            <a:r>
              <a:rPr lang="es-CO" i="1" dirty="0" smtClean="0">
                <a:latin typeface="Work Sans Light" pitchFamily="2" charset="77"/>
              </a:rPr>
              <a:t>almacenan los documentos en cajas.</a:t>
            </a:r>
            <a:endParaRPr lang="es-CO" i="1" dirty="0">
              <a:latin typeface="Work Sans Light" pitchFamily="2" charset="77"/>
            </a:endParaRPr>
          </a:p>
        </p:txBody>
      </p:sp>
      <p:pic>
        <p:nvPicPr>
          <p:cNvPr id="5122" name="Picture 2" descr="https://ricardoarriaga.com/wp-content/uploads/2017/08/Cajas-archivo-multiusos-de-44-38-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68" y="1309523"/>
            <a:ext cx="4191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alonarios.net/wp-content/uploads/2021/01/Talonario-A6-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9" y="2155506"/>
            <a:ext cx="3858247" cy="21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accent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QTEhUTExMWFhUXFxcXFxgXGBgVGhoZFxoYHR0YGCEdICkgGhooGxoYITEiJSorLi4uFx8zODMtNygtLisBCgoKDg0OGxAQGy0lICYtLS8tListLS8rLS0vLS0tLS0tLS0tLS0tLS0tLS0vLS0tLS0vLS0tLS0tLS0tLS0tLf/AABEIALgBEQMBIgACEQEDEQH/xAAcAAEAAgMBAQEAAAAAAAAAAAAABQYDBAcCAQj/xABFEAACAQMCAwUFBwEFBgUFAAABAgMABBESIQUxQQYTIlFhBzJxgZEUI0JSobHBYiQzktHwFmNyc4KyFTRDk+EXJVNkg//EABsBAQACAwEBAAAAAAAAAAAAAAACBAEDBQYH/8QANBEAAQMCAwQJBAICAwAAAAAAAQACEQMhBBIxQVFhcQUTIoGRobHR8BQyweGS8UJSI2KC/9oADAMBAAIRAxEAPwDuNKUoiUpSiJSlKIlKUoiUpSiJSlKIlKVH8emKW0zA4Ijcg+R0nBoiq152rubid7fhsSP3ZxJPKT3YO4wuOe4O++cHbG9fS/HE/DZy/DWP3K1seyq2CcOjYDeRpHY+Z1lQf8KqPlVwoio47RcVT+84WG9Y5l/QDUa+/wC3zp/fcNvU9Vj1j6nTV3pRFVeD9vLO4kEIdo5DySVTGST0B93PpnJq1VWe3nAo7q0l1qNcaM8b9VKjOM+Rxgj/ACFZ+w3EHnsIJJDl9JVieZaNmQsfU6c/OiKfpSlESlKURKUpREpSlESlKURKUpREpSlESlKURKUpREpSlESlKURKUpREpSlESlKURKhu2DYsrg/7s1M1XPaA+OHXB/oH6stEXz2eJjh1sP6CfqzH+aslQfYhMcPtP+RGfqoP81OURKUpRFFdqHxZ3B/3Mg+qkfzUd7OFxw23P5lZ/wDG7t/NZu3kumwuD/SB9WUfzWTsTFp4faL/APrxfqgP80RTlKUoiUpSiJSlKIlKUoiUpSiJSlKIlKUoiUpSiJSlKIlKUoiUrFPMqDLEAetRU3H1/ApPqdhUHVGt1KyGk6KapVbk48/QKP1rY4fxks2lwMeY6fGoDEMJhS6sxKnKUpW5QSlKURKq3tMbHDbj4L/3rVpqp+09c8Nm6jwk4ONgwoimOzMemztl8oIR9EWpSqnwy7mijsWMivHN3cekJpKBoWZSDqOSCoB23z0qzXE6xqXdlRRzZiFA+JOwoizUqAbtpw8HH262/wDdT/OpG04tBKpeKaKRQMsyOrAD1IO1EVf9qcunhk/rpH6g/wAVYeDRaLeFfyxRr9FArl/tI7RS3FqdMfd2jgPG7qxe4APNMHES7qfF4mDAgYzj52p4bd21qk7cXnLyFQig90mSpcjY/kVseZwOtEXXqVy/2f8ADLy5tftD8TukYu6qAY5FAQlcsJUbJyD1G2Ks/Yri88pube6KtPay92zoNIkRhqSTT+FiOYG21EVppSlESlKURKUpREpSlESlKURKUpREpSlESlKURKVpXnEEi/vMhcZ1YyPgfWvFhxaOYMYyTp55BFa+uZmySJ3bVLI6M0W3qJ43CZJMhsY2APL4io8cNf8AMtSZbJzXqq7qTXGSpB5AgKNh4VgktISD+HkK3FQAYAwKymvBqHVtb9oWS9ztVLcNucjSTuOXwrfqsQEqfeJOc5/ipdOJppJJAKjUw9PSt9KqNHFRc06hSFKos/boKAx2BOlfDzJ5DnWofaQvi8JIX3joOAfLnVQdLUTo1/8AErecI8akeK6LVb9ocerh1wBz0DH+JagIPaGHLBV3WNnJKkAADqc1H8N7Wy39pexTKgKw6105G2d85+Vb6GOp1nZACDxEKD8O5rc0iOBU7av/APbuGMdir2QPx2jI+O5FV7253o0W8Hiy2uUflOjSPmQGP19awdlOEh4VYux7twQpOUJUDBYc85JOx8vKtf2m2sjQ2+dwkjhcYOA6jwk7bZTb/i9BWlnSlF2INDQ7+O72PdqsGiQ3MuWBq3OD8Ua2mEqjIwUkTpJE2zxt6Fc/A4PSowNgkeW1fJHNdFaV0btXx1JreGFZbg24ZQBPGgZVAOMPH7407DUNWBuWNQuq8vptMUzv3aAKzyFFQFdOB5ZGRgDJ3zU32W7NG6so5GfSrAqFxkkISuee267fCrNwTg8VrGYgh3YsWO5YkY3OMYxtjH671x8V0sym1zGXeDBtYb9dY4K0zDl19ig5bC9tCi8PuZUQFy6SuGXJII0roI38WdutWbs7xExXl3czKP7THa5VCSBJFGVfmPd1E4O5xjOK3UhDLucnpWq9tXMb03W0t4e6sfS0yVb7HtDDIQuSjHkHwM/AglT9amK5p3W2CMjy/keRqV4ZxmSHwnMidATgj4H+OXwq/humWk5awjiNO8bOfotNTCxdiu1KjeG8Xim2Q4bqjbMP8/iM1JV22ua4ZmmRwVQggwUpSlSWEpSlESlKURKUpREpSlESlK1b+47uNnwTgdNzvttUXODQXHQLIEmAqx7QeKaYe6TOWPiONsDpnzqO7I3wUXCYOW0EeWMb1sdulWa2V4W1GI5deTAEbkg75Bqt9nLnDSY5qwb4grXAxVY0sW2s49nfqADY+G3vXTpUw7Dljdfz8hXkGvWai4+KJ1OPjW19rT8w+tdZlVjxLXA965xY4agrYJr4WrVk4jGPxD5Vqy8T/KvzOwqvXxdCmJe8Dvn0WynRqO0BW3dS6Rk8qglv9bFiPDjAHn/mKwXt+W66z5clHx86heAyNJLIznLbqOgAB5AdK4mNqvrsJDSG8dT3buK6VCk2nqZPDQKxPJGdjGCPIgV41x//AIl+gqGm7RWyzGAy4lB0ldJ588Zr4eOwY1amxp1e43IHHlzz0rlnDVbEtdfSxW/rGbx5LY7R3Ci2kCIFLYXIAGxNRPY6ML9pJOF+xz5+AUH+K2u0k6i2ZmOFJTf/AIjtmoWefube6UkBpIjCN8Z7141JHpoLH4Cux0SC0tP/AHjyC0YkgscOCkuzPEbtoj3TWsERbZpyzOcjbCghQcb7k1m7QWdzJAy/+JwzHnoMUUe6kEaGD5HLG+ar8GZo3jRWaNR4iFOBkAc/LArSe0RBnVIo/paU7DPlyHiP1q79G3r3VAe1mmAGmNCLkEg7bETsVrC9HUq1FlR1QAGRdwH92vqIUbe2M2VyFkZiVLLk5PQPqAwdjg75BHpUNPNgHGNvQVcILd3DwIJMBBMwZWL6QfeXvMErp1DJ2y6jPOsCcDhkIJQgMoPhkLgauhOkYO/LJIrrsqWkjQ/NVzekMHToVA2k7MCJmQeB0A2jvXRbPjK2wjt3TCxwRjUCM5WNCcKNz736dc1PwyrIupdxv0IO3mDuKpfaQ4uZegJK89GfuE5EZdjt08vSp3su2EkGMfek8tPNV33JP1rxdfDM+mbXH3Q0njMTyN+A3BSa45sqlTDg5FeyM/Gs6nIryY8VzS4lbZWsUrw0dbjLWIrUg8hZlaMkO+Rsw3BGx+vSrHwLjZbEcp8XJW5Z9G8j+/7xBSsMkQq/g8fUw7pb3jYfm/ZykGFSm2oIK6BSoXgPEdY7tz41Gx/MP/ipqva0K7K9MVGaH5HcuW9hYYKUpStyitDivE0gQM+SSdKIo1O7HOFQdTsfpUf/ALRsPfsrtfURrJ/2MTWKEfaOIs/OO0TQvkZpQCxHqseF/wCs1ZKIoD/a+0HvymI/72OSLHxLKAPrU3HIGAZSCCAQQcgg8iPMVp8cvlgt5ZXAIRCcHfJ5BfmcD51r9lLBoLOCJ/eWNQ3oTuVHoM4+VEUxSlKIlafFGxGT5FT8gwJ/StyvDqCCDyO1RcJaQsgwZUdxvhEVxE6soyVOGGzA42INUz2eQjv7mNwD4EyP0q7FpVGgJr2wGLADH9XXPwqjcGvltL+YzbLIRHqXcK2evkvrXPxBYK9N5tqDbeNOKtUQ403tF7CPFeuL8PeJnAOdOSoYZ25j1rUsmaRA3gGefhro19w9Jh4ueNmHPf8AcVXbPsm8eoCVSpJIyCCM+dQq9F4c1AerEQeF9m0cfJYbiqmU9o7FBiB/z4+AAobMczk/E5qzJ2bfrIvyBrctuz8a+8S36Ct1PA0aZ/42Adyg6u933OKoqWDMdEalifL+T0FSY7NC0tWdjmZ5FLEclB/Cvp69avcMKqMKoA9Biofth/5c/wDGv81DGYdow9Rxucp9FOjVJe1o0kLjN7wuE3TzGPL98u/fAb494r0PpWYrJp374fdtv36c9Xr19akrjhjFywePBdWwYgTgDGM9T60uuHuyFSYTlSviTw88jI8sdK84aoeG5zMQBObQDmuhkIJyjXkqL2k43clzbzBVXwkopVsjAIJYrvt12qGtuJaWJdTIcn3mP0JG9T/tEtMTQsMZaPSccvuyNx6eL9K88D7IM694+MMAwBDcmzv4f9c69TgC12Ha5rQ2RcCwnQ6cv2uZXlryCSY3+S8DteQjxpbwxiQYYhc+X+Q+gr1wvjFw0YVBlVZlMuQoKOANBXA1DAHntjPrJT9jBGFaRBhxlNJf1wDk7HblUOv3Ukq8tJ0BOQDAYPpsdsn1q0AG2E95J9SVp1/oKS4UouJ9MjFgSRq9RnOOmNsDr1qQ4UudSjpcSqPgshAH0AqP4DH3VxGhQxjvo1xq1EaiFOSQN852rW/8RZLnuoz4TeuNXUgzkfDHwqhiczquUHRs8LEiefqt9IhrVcOPH+0yHOMy4P4c5hxgn3jy5J5fGt/s5fpGJA2VBZN9IAyY154JYfFscvhWnfQmS8dUwWL+eNgCDknkB+Vd+WedbXZ3hDBXDMUIZR4GTScIobIUnbI/ExPOuC91L6VrHn/FnPZz27bqyAc9uKs9veITgON+mcH6HfqPqK3RvVYPC5AwI0MAc9U/KeQ2O6jmTyAOelljO5rkYinTZBY6Z+cD5BbLnVfSteCKyNXk1XWQopuJJrVQynUcYGSw3YAn5rjHTzrbNaMfB1WYy56kgY3zgDBOeQwOnQeud1jXRxzsKXt+m0yidde/bvIsdhNysU80X+fPFbHD30zp08YH12/mrnXOoeKwiRfvosiRBjvEzqLDA58z5VNjjV1MZJLaGN4opXi0OSkkhj2ZkbOkDVsM869B0BIoPB/2/A9lVxeo5K1VpcXvhBDJM3JFJx5novxJwPnUdY9qIWYRyhreX8kw0ZP9De64+Bqt+1PjxhEUSY1allIIyPCfACOoyGP/AEiu6qitXZmwaG3UP/eOTJKfOSQ6mz8M4/6RUxXJ+F+1CfH3sUbnoEDoT8/EPPp0qetfaZAdpYZoz8Aw/cH9KxKyGk6KY4+O/uLe1/CD9ol/4Yz4AfQyf9tWKq/2Y+9Mt2Qfvm+7zsREmy/DO5I8zVgrKwlKUoiUqP47f/Z7aafGe6jd8eZVSQPqK5dHdwvbjvLi7luzH3kwWTEbOw1GIBwUIGdICr0oi6xc30cYzJIiD+plX9zXH+PcbtDPN/aYCrOeUitkH0Uk1EWiQxku9rFk7/f2KMvzK5z8lqdsu0Q5KkOg7aIJY7VfksiK/wAhVPF4ZmJaGuJsZsQPVWMPU6sm4HifRSnZjt2sUDK8d1OkYJR47aZsINyGLKBgeeeVS9t7SIGUO1tdopAIJjV9jyOI3Yj6VWrHidwWb7FDEke41Tzod/xBkIyGBBB+BwSK0OJyXbECW8t06f2aMNjf+oBceualemwNaRb/AGv6R6Kw3Cmu8lgLpv2Wx6mPNdCT2hcP/Fcd1/zY5If+9RUrbdo7SQApcwsDsMSLuT0G9cfn4WjDe7nlP5Y9UQOfMAaeVRnGuBL9mH2e0Xvw3idyp+7CkkgSNhWBG+Om4A3xJtebfm34U6vRWIps6wi3n4fPCSv0DJdIvvOo+LAVSe3naqBAsIkViWGrSQ2D+EbdSa4PcWM8x+81FkYo/eE5XCoRn/EfEdjgb9a1YuHHmjx5B/MEOR13rOIpGrTNOYn0VCm7I8OI0XVm4tGOZI+VfRxaH8/6GqFZ3tyMK6q4/MHQn54O9Wj2dKstzMl+yJEqfdsSIwWJxgEnfbevPjoVxdlPjNvRdE4xgErPxjh8V8YYElRZWkCxls9R4hjr4d8eYFWn7CLT7g+IphSQMathhsZONsbZ2rkPEInteKfdSNIsVwhikzrBUspGCNjsSPlXe+2cC6o5QfeBU435bg/qf0ruYPDfTU+rzTeeSoV6vWuzRChZmUwyoADqQ4JAyCuSCD0wa5fPYTNcSldKmaRnD5IMZdi2QQRpO5HX03rpreJCBq90gbEdCKo03FhEzKVDBsrgjb3lIB8yAQcdNqskmYWoCyi2tmEoMz96QcdFxpx5Dzzv6Hrmt7tLb2sLRSQjLJNGxGonZST5be6vIfWo7h1pJGJJHDDUW7nJ2x4stzOSM4A6Ek88GtSezLglceHGc7c8/wCVYc3MIOikIHz9KVu71pGDEEXTFmkmDsMKRhYosHC+AgE7kbjOSdMpb8QaFI322Y4IwCApGpW2yVOrlk9aiZJkY5Xly553A3H717EhIG5xzAPTPP8AYfStbcPTDMsW4+ECZgAGABYCRtM5L3T8+d6ulv2viyBKrJ/UPGp+niH0Pxqcg49bE/8AmIfPeRR+5rkl1cBebYzkD55r1w98j61ya3QFB92uLfAjzv4kraMU6IIXTuKdr7aJcqxmOcaYMP8APJIQD51Cnt/739lI5adUoyeedWFOOnInrVRasMnL1OwHrU6XQOEYO3LjxMeQjzlROIfsVhuO3sh1bRpsQulS51gjYljpxjP4elQN1xmW5UiSVnXOGU4C5B5FRhTuAeXlUVpOMBSxDMeRA325nHrVm4B2WknVps92rdCMl3AxkcgBtgtjfHXerfUYPBtz5Wt4xJngTJ8Co5qlQxJKjeCRj7RAAAPvohtt/wCotdz9nxzaFvzT3TfWeSub2nZ6VZMrGMhtSEAEgjddyOYPX0qUfi13w+CC1UMrM0zB1RbjPiDYYa1KY17nB6+W+9mLoPOVrwTzUTTcNQuoXttHIhWVVZMHIcAjHnvVH7C8Pt7lbovAjxifTEsg16IwilVGrJGzdP4qscR7U8RjtZRO0EkRTS+GCSqrHByASCWGQMEnfzr32I9oAjJUW4ZJ5wxdXC6NfdJgKQc6crsSM5qwo5Srveezmxf3UeM+cbn9myP0qt8a7AiHQI7h2Esix92y7nO53Bxsqnp5V1OoCE9/es34LZdA/wCbIAzH1wukehzRYUzbQCNFReSgAfKs1KURKUpRFU/alPo4XdY5sqoP+t1X9ia5l7MYY5oWD27TAzSl5dTDugFyi5XBC+Hlq5vyro3tYhDcPIJwO/ts48u+QH9DXLeOyWFhJIkc00dyH0u1uskcQI5qCX1OQ2cnPnttUHCVNjg2ZE242423cbLp/wDs0QPubuWMaVIV9Nwoz00sM4+DVC8a7LXOnZbOQ5HjCaH2I2IYFN9uZxvUR2L47JeiW0nuGS4+6aO4TAd4kk1qNsauZB8w/XJzdbuG7QzM3czRGV5VDEo8aBYyqLhCCQwZtRPQc84EVgXMfPNcetb2Rpn1lizMpkCDZiBtsCFzv5j05VZLbg91KAwiIXprCRf4SoJbYci1QnZe5kXv5Y2wx8J8KsSM5wNXLkK0uO9pL2Q6Y3k7tcKTsQTkg5JPgXII5DkedYLA7VW8Pjq1FsUrXnbqdbTGg2i2zUzOcQEkJC96uTnaPGV9Gzn/AOa+2gRsiRZJJNLMVaTSulebYOSdvIU4Nxu2iliCNJIDHN9t1pGxjV1+7aEIScq+xKljh8Ek4xWvZoyi6uIicl4ZAhznVpycg9crg1JlNs6BYr4ytU+57jzMDwBIKs3B7KGWSUOoCaLeZBrZFCzK5AySOgHOsD9kTdrdC3jAlhl7tTpDqcKCFYkHcgjeq5dyDXaFgdATh+vHVUhRiMdfCW+ldm9naAT8SVSCBfMem47pMHat0wIhUoXGuJdh+JQpqNl3m+MRRFztnchVBxtzFdNseFollBJJJKjlMm2mtrUEFcaxh4NYUfmOeY33q+NwFS7uZH8Zzj7vC556fBn6k1Edpc20VrGrmSQ3CohkCMxVw/eDCqoIEZbYDoOdQupkN2Hy/ZXKO0dlbQXFtmN5ftLFyupIlCqwUouhACxIY7YAGNt81ee2vZCxtbPv4IBCyPEdSMwYhnC4bfxA6hnNSMPCLZXTv2ikEUhdA0ZzGW5hN/CDtkcthtWx7UZBJwx+7OrVNbqMdT9ojGPrWUi6p9toVT/eZ55+0TY+Q14qE7QRp9nkwq4UZA0gqMEZ5gjJGfPzqWjUhipBDAkEaEJBHQ55VI9nLXXdRKQPeydWGyFBJXA2GQMV5+niKz3sBM3G72Xs6+Cw1KnUc0AS117nUHSZjuhc04O17cOFSOeeNid1jeQJq5kNyAzjO+Kl7ns5exMqSKlukoA1zZ0g52GU1KG+JAHUjnX6MArFcQK6lHUMrDBDAEEeoOxrvngvGtcBqPf28Qvyf2gn7uVQoGBqZh0JbKn9AfrXiC/kQL1UqCur0HQ+XMelSftJso4rySKJXUReA6yGJOpm1bAYUqy4HljzrBbpqhtwxJAwFByQMEkgDkASDketZUVkvgMq5wVYaSD01bhvqcH0J8hWXh0cqkg6djjBByDgHBxgdR9ax3ih43IVVBY4RchU5ZVcknTnOP45DY4Vw+eWNZFlREYDJzuWUBWwAM+8p6j02osLYkUjdmAHXkv75/etOW8iHUsfTJ+hNTNv2WQ+JzLMeuAQP0yf1rbRFj2jhCf9OD8yd6jmBMDVZylRvBLGe4mjQQlIyRqZ9joG5wDgk4GBz3NdK4hedxpVYta6dIAbRg5ADDHPHlg+96VC9jpfvnLHfujj5su/+vOrSSDXnek8XkxbczcwaNDpJm+h4bDorlBnYPP0+b9q9WzlQGYb4H1xvWh2ysIZbOaS4jDtFDLJGx2MZCZymNwcqvxwKkoEyR6Vp9qZZBAQmnSdpWYBtMZGCQDsTkjnkYBrg4Uv+oY1hgki8xHwT6TdbakZSuNcG427wPYqNbXLwrknxZSRiNI65LfpXTfZ/wBiYIjH36M8qs2nUxVRgfhQHfG+WORsMDeqlboS2pAEj1u8SqojyzHLSkjxKmRyBGwxsM1c+wnGGjnSE5kVlYA4XUD72QBjCnHu/OvoJN1zpXRuK3ywQyTNyRS2OpwNgPUnAHxrT7LWbR266/7yTMsh83kOo/vVb7S8dSWeCz0tpMqPLsSSikaVI5jMmD//ADNXyoU6rKglpn+yPUG+h2I5paYKUpStiwlKUoiqHtXOOFzt+UxN9JY64v24cpc3bIdLLcylTywe9Y5+Vdp9rCZ4Ref8sH6Op/iuL+0hcT3gG+ZmP+M5/msFFFWt+Ju6lf7qVApWRCQGKMQG23V8rkgDHLlyq7WfbW+MRjaeK5RlKMSNEgDbZDR4U48mXJ/WqHwREljUOoGhdAC5G4Y5Y7+8c/tWu3EJoZVCSHDZBBJZcggatJ8OcAdPOokLMrd4bxhornuRGkoOAEcMymRhhchSC25Xbr9a6DB2XNxN3dzAsamMHu1HdIAcKMIuNJCqvruM8qoVlaFb2OVgxQXCOdC6jhCOg35/QCux3vFkluguHQ41EeFXwo3Dg7gZ0fpkYBrBNoWWWMrlnZngf2LiCoZFZ+8MJQ7hgxwM6dsZ0vuwPhHwrF2q4O8Lpf2yssHfvGrqCApDZGfJSHKb/kxVt4b2deLiD3V+57iUu8MkOhk1MSFjLL7r6TnlgkEgnBNdatLS2ktRFCI5LcqVUKQ6Eb9d879fOpDVYX514MDI43ClBGMEAlu6hgXbPIY1N5b/AArLwuwLyymJD3veL3Yi1K4BT8Gk6gBjpyqY7Fdk55Nd3H/6EskUkZ1ByRFFnuwBuwbbGRy89q0hGY5pHJKFXTcEqcnA2I3G+1aa+h+bV3eh4sIBMu1v/idRu28yeQnlluiLeCe+uLbLlA4Vy7M+AAzFskAqQTjC5HntYbnhbrd2bd60rQRyEl2yBpaMueWS7BhjJOzfCovhUVnLcCaF3Kx74YlyZG1ZblnGAp6b1v313C93CDKRJliNUekFHyG1OQCijC7HnpHPG22lOW65eMDRWdlECxgiIkAxEmOU2Vo4/bkMDBB3uQ2r7/uACDseRznJ+la/bYAWEYUYH2u028ibmMnHzzQcTZ5TGq+LOPr1zyxVS7Z9vYd7JYpDLbzo7swCoXgkVyBuW0nBAJA6bb5qQVcqU7YxJb3myjTKok3yfEWIbH6H51sdlrtEutTEBRFIcnAC4wSfTwg1zS87VteOslxcjXkgJpKLGD0XC8vjqJ6nlmbvZta4hUtqDIcZ8StlWBzjYgnoNjURSvIF0fXdlhzrcVM9qeJXd0UnSVo7Zj/ZIIsma4I27whc4APiyeQxgZOalOzfaOe2RxdyNPKcaIUIcxgZzrfkCdtssRjfcnHOo+LXEdxpYjaEWiKo8MaE51LuMEjKnrhiPLG3Hd90cqmQDnfBUkDYEddvSrTKYIMqhXxDmkBm28/r3Un2jtY764e4liCnAVlQlshAcMW5Z5DOMYUeVVp1WGOZggYRSRxqpJC4kL5Y6SD06edSEPaOeTUMhFAOAgCjHxHOvENrHLHdLJL3S5gYtjVjBccvM1pxsMo5ha7RaZguAMRfTddZwbnOrFjjNib6SB4eUcFqfbLMr3RVo2O+EfVu2/KTn8NVSHAOGIUaOCcTEF3CBSjEHcqvNGYbnSGz6VS+K2QM57sllJAU6d2Y4AGNtJO3P1q7djbuBe4jYhJVdAMKVy4YADPJuQGc59DVSpLGZ2OItMG4sJvmlw43C6bGlxNp4j9W74W9xKBkAbSMBUX3gSDpHMZyPPetOG+mY6UZ2/pGX/TepDi3EbaOSURxBipZSWK6Qxzv4sgANnfGOQqZ4Hw2W9GRcwQxjGUT72QFjsMEiPGQMMAeXKtXbe1uSnIgfdaOBEEzvjfqkiSS7w97KAW5aJXkcd1LGEbICqWjdgpDLjHPSQcfxUrwTjlxNlvs+Yuj7r/nq26ipscPtoJHjWSENEqLJNdssjHSFYLHFlI10hhhtgC3unFbZu9e7HUdsnz9dq5nSjmUGNzsa5zjxAaABIEEHkNBOmxbsPLj2ZgKu2/b21jz3/ewNy0yRPkkHHhKhgfrUBxvtsL0hIQ62ykaiw0tM+fCgGThARnzOOmMG2dpbpUt5HIVjgBQwBGpiAD8s5+Vc74PaeLWSCBnT8Tzb4nb/QrX0PhKNV31GUyDAkgieAgG1tZusYlxb2QdVNMp0tyzpy24GwxhV9B5Dy9BW3wGCcCWaAEyxxvowMnvGUqoHruT8q8WliZ5NKZCgDUx3CjAydvM5wP9CZuLlYiscEgjSNGdpM77Y1EnIySMHPIaTtXTx2Ma09Q09oiTE2b3Xk6NGu3WAdNGkXX2LP7KuH3azvJcI6nQyuZFKknWCo3+Z2239a6lVa7E3M0kLGZmYB2EbMAGaME4Jxzzz+dWWr9KoKjcwEa+Rj8LU5uUwlKUrYsJSlKIo7j3C1uraa3ckLKjISOY1DmPUHf5Vyrj/suv7vvGkmtVchRlBL96y4AdwdoyQBnTkZycb12alEX5U4z2fuuHIFmt5YsE/fKwkifJ5gjZcjHhJzsOu1V6RwzqwYEAgDffnvtjma/ZEkYYEMAQdiCMgjyNc+7TeyGwuTrhX7LLzBiA7snpqj5Y/wCHTRFzrhCrqDHKyMzRxYYkyMxBOFGSTuqgKM7HfeuncL7DQzW7/akfXIWOoO8bhG5AkNvzOQefUdK4Dd8PuUvRoQ9+kv8AdjJZXiK+8BvvgEY5jlXd+HxcZvY1E7x2CEDX3SkzP541E92CPgwNRARUvtp2F+wQuIeLGNHGO4uCS7gdAYwWblyCY9akPZdBxeKzFvFBFFGWLLLcB/DrO+F1ePblgBfU5NdD4D2KtLVu8WMyTHdppj3spPnqbkfUYqyVJFR7b2bWoUCRpJGOTI+pk7x2JZncKQCSxPwqh9sOBmznaMZWF9DQnTrVtIw0ROCVPTpseYrulafEeHRzDTIoYetFJri0yDHKy4JwHjTQSlEjEUBO/d93I48jmQBjzOxzjoazcUvLqWTMTySrkbTQpkKCCVXQBgEbH4/Ouyjs/bRDKWwY9AAv7kgCsSWl0xwqQW6+g71/2C0WC4kyVQ+z3E+KIZCtuHLnIMxc6B+Uen0rX7QXmJYp+JxW8xJK91Cvd4GOcrEu0mOikgZANdMHAVO80skvoW0L8guP3rNJwG2ZQrW8TKCCAyK246nI3PxosL8/cQuoDIZrS0EQQ5wneN4fN8llxv0Cip+wjluP7mGWU9dOy/BsDH1Irt8sCspVlVlOxUgEEeoOxr1HGFACgADkAMAVsZULVXrYcVSCTouMj2e38smvu4Yhj8T4yd9gEDb78yfrWLjvYW8hDSFrdYkXU0ryFUA65yuf867fVc7Z8HFzHCrNiNLiOV1xkOE1YRt/dLFc/CoVMRka5zjYXPdyupDCsJAiYsuPdmey/EJgZIIECsPDLOO7GM+9GCNbdDkrjHWvXZHsfNdxXiyP3SFhCzbHTPE+ogjOcZ2J9ds7139GBGRyqlv2HaEiawuWhuMYlMgDxXJySWnUY8ZJPjXBGeVa3jrG67iNosQRzEgcwtzQG6D5Eflc+tvY3co2o3EEaKQwcM55bg4wBz86q3Zp2F9FHIu4njA3BwQ45EHlsfTfI867FJdXSkfaOHPlfx2rJcwsfPumKuPkM1HcV7TW8jIZrCaN42XTLJZzAoAc5UhcqPTf51Uxbnmm5uW5BAiTcjbpHGbcVdw1UU9Drrs9510VH4rYPFolVosTyGXSvjYKrhvvBjwatWBjyqb/APp6ztFdwTyQXWkONo7iNSBgBe7OpTjB5MOfwEvw/iPAoNwHdickvb3Lkn4FP3qdHbxSAtnw69mPTEBgj+bPgD6VYY14aABEd/du81rxFVtWoXG/dHuqdHAweGDicMYlmdo45gjLG+kJpBYgFXbJA2Hu9M1LXPZie3/unljAzhWAmj89+oz8a1e03Cb3ic0MVzNb2sgPexWisZHCjIaR3Ax3gHugbbH1rr1VX9GsIhriOFi3+BBFtkQeM3URXIOnqD46rivFbW5uEEDogVnTM0TZCgHmUbB5dATz+VQnBeB3MYCyx6OmSyn4bA5/TrXd7rhkUnvIM+Y8J+o51oR9nIg2oktgYAP7f6GarMw+MwzclDIQeYg74LiN06iwhuszL6VQ5nz5fPm1VLhPBmZBGobHPyBP5j5n41Z7DspCpV5EV3XddQB0n+ny+VT8UYUYUYFZKnh+imNOesc7teHht5unkFGpiC4ZW2C8BQNhXulK6oAFgq6UpSsolKUoiUpSiJSlKIsPcLq16V1EYLYGceWeeKzUpREpSlESlKURKUpREpSlESlKURKxyRhgVPIjB+dZKURQXAbhlZ7eQkvGdmP4lO4Pxx0qdqKu7H70TIoL6dBOwbGcgAnpnOR8KlBVPCtdTzUiOy2Mp2ZSNP8AyZHKFsqQe1v15r7SlKuLWlUm27exTOyxBmbUY1hCMZWIbBdvwog357+eOVXatO24fFGzvHEiO5y7KoBY+bEc6w4SIRYrbhUaStPoXvmUI0mNyoOdOfLP1wPIYkaUqNOm2m0NboFkmUpSlTWEpSlESlKURKUpREpSlESlKURKUpREpSlESlKURKUpREpSlESlKURKUpREpSlESlKURKUpREpSlESlKURKUpREpSlESlKURKUpREpSlEX/2Q=="/>
          <p:cNvSpPr>
            <a:spLocks noChangeAspect="1" noChangeArrowheads="1"/>
          </p:cNvSpPr>
          <p:nvPr/>
        </p:nvSpPr>
        <p:spPr bwMode="auto">
          <a:xfrm>
            <a:off x="295060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055368" y="4577437"/>
            <a:ext cx="9709326" cy="1446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i="1" cap="none" spc="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Compañía dedicada al alquiler de </a:t>
            </a:r>
            <a:r>
              <a:rPr lang="es-ES" sz="4400" b="0" i="1" cap="none" spc="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equipos</a:t>
            </a:r>
            <a:endParaRPr lang="es-ES" sz="4400" b="0" i="1" cap="none" spc="0" dirty="0" smtClean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b="0" i="1" cap="none" spc="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la construcción. </a:t>
            </a:r>
            <a:endParaRPr lang="es-ES" sz="4400" b="0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31" y="461443"/>
            <a:ext cx="4952597" cy="36169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1" y="1601587"/>
            <a:ext cx="4019368" cy="19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49383" y="390390"/>
            <a:ext cx="3894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Problemática</a:t>
            </a:r>
            <a:endParaRPr lang="es-E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4" y="1124175"/>
            <a:ext cx="10014857" cy="51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2071869" y="728420"/>
            <a:ext cx="7041135" cy="5191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i="1" dirty="0" smtClean="0">
                <a:latin typeface="Work Sans Light" pitchFamily="2" charset="77"/>
              </a:rPr>
              <a:t>La transformación….</a:t>
            </a:r>
          </a:p>
          <a:p>
            <a:endParaRPr lang="es-CO" i="1" dirty="0">
              <a:solidFill>
                <a:srgbClr val="38AA00"/>
              </a:solidFill>
              <a:latin typeface="Work Sans Light" pitchFamily="2" charset="77"/>
            </a:endParaRPr>
          </a:p>
          <a:p>
            <a:endParaRPr lang="es-CO" i="1" dirty="0" smtClean="0">
              <a:solidFill>
                <a:srgbClr val="38AA00"/>
              </a:solidFill>
              <a:latin typeface="Work Sans Light" pitchFamily="2" charset="77"/>
            </a:endParaRPr>
          </a:p>
          <a:p>
            <a:endParaRPr lang="es-CO" i="1" dirty="0">
              <a:solidFill>
                <a:srgbClr val="38AA00"/>
              </a:solidFill>
              <a:latin typeface="Work Sans Light" pitchFamily="2" charset="77"/>
            </a:endParaRPr>
          </a:p>
          <a:p>
            <a:endParaRPr lang="es-CO" i="1" dirty="0" smtClean="0">
              <a:solidFill>
                <a:srgbClr val="38AA00"/>
              </a:solidFill>
              <a:latin typeface="Work Sans Light" pitchFamily="2" charset="77"/>
            </a:endParaRPr>
          </a:p>
          <a:p>
            <a:endParaRPr lang="es-CO" i="1" dirty="0">
              <a:solidFill>
                <a:srgbClr val="38AA00"/>
              </a:solidFill>
              <a:latin typeface="Work Sans Light" pitchFamily="2" charset="77"/>
            </a:endParaRPr>
          </a:p>
          <a:p>
            <a:endParaRPr lang="es-CO" i="1" dirty="0" smtClean="0">
              <a:solidFill>
                <a:srgbClr val="38AA00"/>
              </a:solidFill>
              <a:latin typeface="Work Sans Light" pitchFamily="2" charset="77"/>
            </a:endParaRPr>
          </a:p>
          <a:p>
            <a:r>
              <a:rPr lang="es-CO" i="1" dirty="0" smtClean="0">
                <a:latin typeface="Work Sans Light" pitchFamily="2" charset="77"/>
              </a:rPr>
              <a:t>De lo escrito, a lo digital!! </a:t>
            </a:r>
            <a:endParaRPr lang="es-CO" i="1" dirty="0">
              <a:latin typeface="Work Sans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69" y="1673816"/>
            <a:ext cx="7702388" cy="303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04723" y="308499"/>
            <a:ext cx="3792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sz="54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takeholders</a:t>
            </a:r>
            <a:endParaRPr lang="es-E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57592"/>
            <a:ext cx="9797142" cy="51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24657" y="307262"/>
            <a:ext cx="4642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Requerimientos</a:t>
            </a:r>
            <a:endParaRPr lang="es-ES" sz="5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1408" y="1829052"/>
            <a:ext cx="1141265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i="1" dirty="0">
                <a:solidFill>
                  <a:schemeClr val="accent1"/>
                </a:solidFill>
              </a:rPr>
              <a:t>-Poder registrar clientes, obras, alquiler y equipos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-Tener opción de buscar fácilmente los registros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-Tener un perfil de manejo general para el gerente y un segundo perfil para administradora y auxiliar administrativa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-Tener la forma de calcular los días en obra de los equipos</a:t>
            </a:r>
            <a:r>
              <a:rPr lang="es-ES" sz="2400" i="1" dirty="0" smtClean="0">
                <a:solidFill>
                  <a:schemeClr val="accent1"/>
                </a:solidFill>
              </a:rPr>
              <a:t>.</a:t>
            </a:r>
          </a:p>
          <a:p>
            <a:endParaRPr lang="es-CO" sz="2400" i="1" dirty="0">
              <a:solidFill>
                <a:schemeClr val="accent1"/>
              </a:solidFill>
            </a:endParaRPr>
          </a:p>
          <a:p>
            <a:r>
              <a:rPr lang="es-ES" sz="2400" i="1" dirty="0">
                <a:solidFill>
                  <a:schemeClr val="accent1"/>
                </a:solidFill>
              </a:rPr>
              <a:t>-Poder registrar los tipos de procesos relacionados con el alquiler: Remisión, devolución y su </a:t>
            </a:r>
            <a:r>
              <a:rPr lang="es-ES" sz="2400" i="1" dirty="0" smtClean="0">
                <a:solidFill>
                  <a:schemeClr val="accent1"/>
                </a:solidFill>
              </a:rPr>
              <a:t>estado.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233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253</Words>
  <Application>Microsoft Office PowerPoint</Application>
  <PresentationFormat>Panorámica</PresentationFormat>
  <Paragraphs>61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Aplicativo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Usuario</cp:lastModifiedBy>
  <cp:revision>57</cp:revision>
  <dcterms:created xsi:type="dcterms:W3CDTF">2020-10-01T23:51:28Z</dcterms:created>
  <dcterms:modified xsi:type="dcterms:W3CDTF">2022-11-27T14:51:22Z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